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2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55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e tail end of a white car&#10;&#10;Description automatically generated">
            <a:extLst>
              <a:ext uri="{FF2B5EF4-FFF2-40B4-BE49-F238E27FC236}">
                <a16:creationId xmlns:a16="http://schemas.microsoft.com/office/drawing/2014/main" id="{B68E3840-40FA-C494-11F9-C60CC5654E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35" b="9999"/>
          <a:stretch/>
        </p:blipFill>
        <p:spPr>
          <a:xfrm>
            <a:off x="2637802" y="0"/>
            <a:ext cx="9554198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D5A2A86-6148-BC0D-2805-DE832DB864EF}"/>
              </a:ext>
            </a:extLst>
          </p:cNvPr>
          <p:cNvSpPr/>
          <p:nvPr userDrawn="1"/>
        </p:nvSpPr>
        <p:spPr>
          <a:xfrm flipV="1">
            <a:off x="4288971" y="13060"/>
            <a:ext cx="3130609" cy="6858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085FD428-2837-BACD-7267-FAACAE03A965}"/>
              </a:ext>
            </a:extLst>
          </p:cNvPr>
          <p:cNvSpPr/>
          <p:nvPr userDrawn="1"/>
        </p:nvSpPr>
        <p:spPr>
          <a:xfrm flipV="1">
            <a:off x="4258491" y="0"/>
            <a:ext cx="3130609" cy="6858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064284-8291-76D0-0C68-20216CF9C3CD}"/>
              </a:ext>
            </a:extLst>
          </p:cNvPr>
          <p:cNvSpPr/>
          <p:nvPr userDrawn="1"/>
        </p:nvSpPr>
        <p:spPr>
          <a:xfrm>
            <a:off x="-8139" y="0"/>
            <a:ext cx="426663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000E83-D44B-4AF2-D527-BEF3E7D4045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92158" y="135236"/>
            <a:ext cx="5599041" cy="329376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presentation 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F7DBE-3FC8-B21E-952D-759F25004E3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07175" y="3560639"/>
            <a:ext cx="4765419" cy="1664504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name and title go here</a:t>
            </a: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541B9A3-51BF-49FC-98F6-4C9740642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30" y="1536343"/>
            <a:ext cx="4048591" cy="4048591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160DD3E9-BD25-45FE-2671-4D2D59328E73}"/>
              </a:ext>
            </a:extLst>
          </p:cNvPr>
          <p:cNvSpPr/>
          <p:nvPr userDrawn="1"/>
        </p:nvSpPr>
        <p:spPr>
          <a:xfrm>
            <a:off x="0" y="5584934"/>
            <a:ext cx="4251651" cy="1007455"/>
          </a:xfrm>
          <a:prstGeom prst="rightArrow">
            <a:avLst>
              <a:gd name="adj1" fmla="val 50000"/>
              <a:gd name="adj2" fmla="val 5778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BF85F7-74A4-1B93-4901-156B9B453A74}"/>
              </a:ext>
            </a:extLst>
          </p:cNvPr>
          <p:cNvCxnSpPr>
            <a:stCxn id="23" idx="1"/>
          </p:cNvCxnSpPr>
          <p:nvPr userDrawn="1"/>
        </p:nvCxnSpPr>
        <p:spPr>
          <a:xfrm>
            <a:off x="0" y="6088662"/>
            <a:ext cx="3675017" cy="7338"/>
          </a:xfrm>
          <a:prstGeom prst="line">
            <a:avLst/>
          </a:prstGeom>
          <a:ln w="571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938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ED01D-CC4D-DB46-32E4-C53A6F63E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0852B-384A-EA05-B109-A73BC52C5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17330-AC6F-F21A-DCA5-7FC2A68E8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3055-2368-4EE6-8885-0A6406C4DE5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D7842-E9E1-F5C6-99AA-1E732B19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21D49-5FB5-F5D0-B824-8AF4E270F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271A-BA3B-41A9-AAC6-2E861F671AB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0D152C-3789-89D8-B2AE-B95D69D1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FBBE6FB5-3A56-2CAB-2B33-2574F1371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274" y="5771604"/>
            <a:ext cx="1254253" cy="99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9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CCEAFF-43DA-F47F-F2AB-BCBDBAED9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3055-2368-4EE6-8885-0A6406C4DE5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CB344-EC10-54D2-4519-948F55307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BFC1F-4C3B-E625-9E19-D0280DCE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271A-BA3B-41A9-AAC6-2E861F671AB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35DE3A95-AB37-BEE4-AA42-F2492CD3C3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274" y="5771604"/>
            <a:ext cx="1254253" cy="99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D7C39DE-5AD0-3061-9902-B21B926C3408}"/>
              </a:ext>
            </a:extLst>
          </p:cNvPr>
          <p:cNvGrpSpPr/>
          <p:nvPr userDrawn="1"/>
        </p:nvGrpSpPr>
        <p:grpSpPr>
          <a:xfrm>
            <a:off x="0" y="1"/>
            <a:ext cx="12279089" cy="1602559"/>
            <a:chOff x="0" y="1"/>
            <a:chExt cx="12279089" cy="1602559"/>
          </a:xfrm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DDB5E1C2-9C11-1AC2-C428-A0212FDC3B78}"/>
                </a:ext>
              </a:extLst>
            </p:cNvPr>
            <p:cNvSpPr/>
            <p:nvPr userDrawn="1"/>
          </p:nvSpPr>
          <p:spPr>
            <a:xfrm rot="5400000">
              <a:off x="5999073" y="-4677457"/>
              <a:ext cx="280944" cy="12279089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BC2F2D-77DF-54B0-C688-D42B8AC55C68}"/>
                </a:ext>
              </a:extLst>
            </p:cNvPr>
            <p:cNvSpPr/>
            <p:nvPr userDrawn="1"/>
          </p:nvSpPr>
          <p:spPr>
            <a:xfrm>
              <a:off x="1" y="1"/>
              <a:ext cx="12192000" cy="13255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83E28C-51CE-A1F8-A8C0-3A2700FBB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959AF-E2EE-9457-4131-89141EF7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2046"/>
            <a:ext cx="10515600" cy="45981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F997-F472-7BC2-61D4-80CC5445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3055-2368-4EE6-8885-0A6406C4DE5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3B326-1EA5-3AF4-D965-E1B24DD63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5E558-FCD8-C81E-983E-9FCBDE77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271A-BA3B-41A9-AAC6-2E861F671AB8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BB3CE887-4BF1-B225-7F43-6B7ABE111D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274" y="5771604"/>
            <a:ext cx="1254253" cy="99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8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D7C39DE-5AD0-3061-9902-B21B926C3408}"/>
              </a:ext>
            </a:extLst>
          </p:cNvPr>
          <p:cNvGrpSpPr/>
          <p:nvPr userDrawn="1"/>
        </p:nvGrpSpPr>
        <p:grpSpPr>
          <a:xfrm>
            <a:off x="0" y="1"/>
            <a:ext cx="12279089" cy="1602559"/>
            <a:chOff x="0" y="1"/>
            <a:chExt cx="12279089" cy="1602559"/>
          </a:xfrm>
          <a:solidFill>
            <a:schemeClr val="accent2"/>
          </a:solidFill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DDB5E1C2-9C11-1AC2-C428-A0212FDC3B78}"/>
                </a:ext>
              </a:extLst>
            </p:cNvPr>
            <p:cNvSpPr/>
            <p:nvPr userDrawn="1"/>
          </p:nvSpPr>
          <p:spPr>
            <a:xfrm rot="5400000">
              <a:off x="5999073" y="-4677457"/>
              <a:ext cx="280944" cy="1227908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BC2F2D-77DF-54B0-C688-D42B8AC55C68}"/>
                </a:ext>
              </a:extLst>
            </p:cNvPr>
            <p:cNvSpPr/>
            <p:nvPr userDrawn="1"/>
          </p:nvSpPr>
          <p:spPr>
            <a:xfrm>
              <a:off x="1" y="1"/>
              <a:ext cx="12192000" cy="1325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83E28C-51CE-A1F8-A8C0-3A2700FBB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959AF-E2EE-9457-4131-89141EF7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2046"/>
            <a:ext cx="10515600" cy="45981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F997-F472-7BC2-61D4-80CC5445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3055-2368-4EE6-8885-0A6406C4DE5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3B326-1EA5-3AF4-D965-E1B24DD63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5E558-FCD8-C81E-983E-9FCBDE77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271A-BA3B-41A9-AAC6-2E861F671AB8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BB3CE887-4BF1-B225-7F43-6B7ABE111D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274" y="5771604"/>
            <a:ext cx="1254253" cy="99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1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E28C-51CE-A1F8-A8C0-3A2700FBB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959AF-E2EE-9457-4131-89141EF7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2046"/>
            <a:ext cx="10515600" cy="45981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F997-F472-7BC2-61D4-80CC5445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3055-2368-4EE6-8885-0A6406C4DE5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3B326-1EA5-3AF4-D965-E1B24DD63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5E558-FCD8-C81E-983E-9FCBDE77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271A-BA3B-41A9-AAC6-2E861F671AB8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BB3CE887-4BF1-B225-7F43-6B7ABE111D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274" y="5771604"/>
            <a:ext cx="1254253" cy="99713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E6E4AD5-7CA6-3642-EE40-133203F4F97B}"/>
              </a:ext>
            </a:extLst>
          </p:cNvPr>
          <p:cNvSpPr/>
          <p:nvPr userDrawn="1"/>
        </p:nvSpPr>
        <p:spPr>
          <a:xfrm rot="16200000">
            <a:off x="-852540" y="5250261"/>
            <a:ext cx="2599509" cy="615970"/>
          </a:xfrm>
          <a:prstGeom prst="rightArrow">
            <a:avLst>
              <a:gd name="adj1" fmla="val 50000"/>
              <a:gd name="adj2" fmla="val 577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2A96C8-BC57-1A32-143B-EBA084CEB628}"/>
              </a:ext>
            </a:extLst>
          </p:cNvPr>
          <p:cNvCxnSpPr>
            <a:cxnSpLocks/>
            <a:stCxn id="10" idx="1"/>
          </p:cNvCxnSpPr>
          <p:nvPr userDrawn="1"/>
        </p:nvCxnSpPr>
        <p:spPr>
          <a:xfrm rot="16200000">
            <a:off x="-674016" y="5732283"/>
            <a:ext cx="2246948" cy="4487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02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48EB-E2E3-F899-3763-2F3E63E2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30736"/>
            <a:ext cx="5597495" cy="130750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55DC6-477C-510B-87A3-22AF743330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043C3-8D4F-88DB-0A18-5B81BCA30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2012" y="1674976"/>
            <a:ext cx="5597494" cy="49522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008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ural on the side of a building&#10;&#10;Description automatically generated">
            <a:extLst>
              <a:ext uri="{FF2B5EF4-FFF2-40B4-BE49-F238E27FC236}">
                <a16:creationId xmlns:a16="http://schemas.microsoft.com/office/drawing/2014/main" id="{BE109CD3-7E30-FFFE-D85E-C78AB72E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5" b="14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55878155-51FB-FADB-E02A-DD887AD0B720}"/>
              </a:ext>
            </a:extLst>
          </p:cNvPr>
          <p:cNvSpPr/>
          <p:nvPr userDrawn="1"/>
        </p:nvSpPr>
        <p:spPr>
          <a:xfrm>
            <a:off x="-9525" y="704850"/>
            <a:ext cx="11802721" cy="5553075"/>
          </a:xfrm>
          <a:prstGeom prst="homePlate">
            <a:avLst>
              <a:gd name="adj" fmla="val 12897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3E28C-51CE-A1F8-A8C0-3A2700FBB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35" y="828734"/>
            <a:ext cx="10826809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959AF-E2EE-9457-4131-89141EF7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36" y="2278180"/>
            <a:ext cx="10826810" cy="38749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680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s station with a blue roof&#10;&#10;Description automatically generated">
            <a:extLst>
              <a:ext uri="{FF2B5EF4-FFF2-40B4-BE49-F238E27FC236}">
                <a16:creationId xmlns:a16="http://schemas.microsoft.com/office/drawing/2014/main" id="{1178ECFF-6D38-F481-9D98-ED4F67668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" b="10718"/>
          <a:stretch/>
        </p:blipFill>
        <p:spPr>
          <a:xfrm>
            <a:off x="-9525" y="1"/>
            <a:ext cx="12201525" cy="6858000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55878155-51FB-FADB-E02A-DD887AD0B720}"/>
              </a:ext>
            </a:extLst>
          </p:cNvPr>
          <p:cNvSpPr/>
          <p:nvPr userDrawn="1"/>
        </p:nvSpPr>
        <p:spPr>
          <a:xfrm>
            <a:off x="-9525" y="704850"/>
            <a:ext cx="11802721" cy="5553075"/>
          </a:xfrm>
          <a:prstGeom prst="homePlate">
            <a:avLst>
              <a:gd name="adj" fmla="val 12897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3E28C-51CE-A1F8-A8C0-3A2700FBB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35" y="828734"/>
            <a:ext cx="10826809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959AF-E2EE-9457-4131-89141EF7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36" y="2278180"/>
            <a:ext cx="10826810" cy="38749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05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mall building with signs on the side&#10;&#10;Description automatically generated">
            <a:extLst>
              <a:ext uri="{FF2B5EF4-FFF2-40B4-BE49-F238E27FC236}">
                <a16:creationId xmlns:a16="http://schemas.microsoft.com/office/drawing/2014/main" id="{1E6FD1F6-5703-1072-431B-CF3D5E9DA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r="547" b="9612"/>
          <a:stretch/>
        </p:blipFill>
        <p:spPr>
          <a:xfrm>
            <a:off x="-2196" y="544119"/>
            <a:ext cx="12202742" cy="631388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B0288-9F0D-2A95-F01E-104B7BACC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3055-2368-4EE6-8885-0A6406C4DE5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52754-64E8-2F99-2DD2-5BDFDD08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4C6F9-7395-ED8E-10EC-9C6E5639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271A-BA3B-41A9-AAC6-2E861F671A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F5E9E0EA-C94C-0487-2E90-43E7BEC4CB4A}"/>
              </a:ext>
            </a:extLst>
          </p:cNvPr>
          <p:cNvSpPr/>
          <p:nvPr userDrawn="1"/>
        </p:nvSpPr>
        <p:spPr>
          <a:xfrm rot="10800000">
            <a:off x="4426719" y="-8548"/>
            <a:ext cx="7773825" cy="4161803"/>
          </a:xfrm>
          <a:prstGeom prst="homePlate">
            <a:avLst>
              <a:gd name="adj" fmla="val 15435"/>
            </a:avLst>
          </a:prstGeom>
          <a:solidFill>
            <a:srgbClr val="0B2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E5F2-0EAA-E4A5-6467-2A5185E997E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93293" y="2488812"/>
            <a:ext cx="6936337" cy="149571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Use this slide to introduce new sections of topics within your presentation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795FB169-A748-94AD-DC35-880ABA17E334}"/>
              </a:ext>
            </a:extLst>
          </p:cNvPr>
          <p:cNvSpPr/>
          <p:nvPr userDrawn="1"/>
        </p:nvSpPr>
        <p:spPr>
          <a:xfrm>
            <a:off x="-119641" y="0"/>
            <a:ext cx="5503491" cy="885371"/>
          </a:xfrm>
          <a:prstGeom prst="homePlate">
            <a:avLst>
              <a:gd name="adj" fmla="val 27139"/>
            </a:avLst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58B07-0B41-E637-58D3-C2452947F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1839" y="149606"/>
            <a:ext cx="6936337" cy="2277400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Slide</a:t>
            </a:r>
          </a:p>
        </p:txBody>
      </p:sp>
    </p:spTree>
    <p:extLst>
      <p:ext uri="{BB962C8B-B14F-4D97-AF65-F5344CB8AC3E}">
        <p14:creationId xmlns:p14="http://schemas.microsoft.com/office/powerpoint/2010/main" val="12941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B09F36D-7C5C-E3A7-999E-0CB58D490E54}"/>
              </a:ext>
            </a:extLst>
          </p:cNvPr>
          <p:cNvGrpSpPr/>
          <p:nvPr userDrawn="1"/>
        </p:nvGrpSpPr>
        <p:grpSpPr>
          <a:xfrm>
            <a:off x="0" y="1"/>
            <a:ext cx="12279089" cy="1602559"/>
            <a:chOff x="0" y="1"/>
            <a:chExt cx="12279089" cy="1602559"/>
          </a:xfrm>
          <a:solidFill>
            <a:schemeClr val="accent2"/>
          </a:solidFill>
        </p:grpSpPr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774BB847-8086-3523-1047-D2A0E7ED7428}"/>
                </a:ext>
              </a:extLst>
            </p:cNvPr>
            <p:cNvSpPr/>
            <p:nvPr userDrawn="1"/>
          </p:nvSpPr>
          <p:spPr>
            <a:xfrm rot="5400000">
              <a:off x="5999073" y="-4677457"/>
              <a:ext cx="280944" cy="1227908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C56B13-7DEB-B327-4A68-C4D7C808C810}"/>
                </a:ext>
              </a:extLst>
            </p:cNvPr>
            <p:cNvSpPr/>
            <p:nvPr userDrawn="1"/>
          </p:nvSpPr>
          <p:spPr>
            <a:xfrm>
              <a:off x="1" y="1"/>
              <a:ext cx="12192000" cy="1325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ED01D-CC4D-DB46-32E4-C53A6F63E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0852B-384A-EA05-B109-A73BC52C5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17330-AC6F-F21A-DCA5-7FC2A68E8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3055-2368-4EE6-8885-0A6406C4DE5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D7842-E9E1-F5C6-99AA-1E732B19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21D49-5FB5-F5D0-B824-8AF4E270F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9271A-BA3B-41A9-AAC6-2E861F671AB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0D152C-3789-89D8-B2AE-B95D69D1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FBBE6FB5-3A56-2CAB-2B33-2574F1371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274" y="5771604"/>
            <a:ext cx="1254253" cy="99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6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E14A1-0695-2F3B-D795-DD70DFC3C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A56C9-83C6-251C-33ED-D29DAB043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A5AC-7EED-2196-2732-1A1EEE301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E3055-2368-4EE6-8885-0A6406C4DE5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C5757-23D0-48C6-718E-F0A673178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135CE-8846-8050-90DB-94AEDBDA6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9271A-BA3B-41A9-AAC6-2E861F671A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7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7" r:id="rId5"/>
    <p:sldLayoutId id="2147483662" r:id="rId6"/>
    <p:sldLayoutId id="2147483663" r:id="rId7"/>
    <p:sldLayoutId id="2147483651" r:id="rId8"/>
    <p:sldLayoutId id="2147483652" r:id="rId9"/>
    <p:sldLayoutId id="2147483664" r:id="rId10"/>
    <p:sldLayoutId id="21474836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597-0610-B653-F666-9F1CC83CA7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547001-A068-330A-8EB5-756FDE9114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10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PA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ABE3"/>
      </a:accent1>
      <a:accent2>
        <a:srgbClr val="0B2345"/>
      </a:accent2>
      <a:accent3>
        <a:srgbClr val="6ABD45"/>
      </a:accent3>
      <a:accent4>
        <a:srgbClr val="F15A26"/>
      </a:accent4>
      <a:accent5>
        <a:srgbClr val="F0EDE5"/>
      </a:accent5>
      <a:accent6>
        <a:srgbClr val="FBB03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F78B309DE8E044AFB61734FC4B5D1D" ma:contentTypeVersion="17" ma:contentTypeDescription="Create a new document." ma:contentTypeScope="" ma:versionID="f738a5537b2b8779fee5e3b790c2d07e">
  <xsd:schema xmlns:xsd="http://www.w3.org/2001/XMLSchema" xmlns:xs="http://www.w3.org/2001/XMLSchema" xmlns:p="http://schemas.microsoft.com/office/2006/metadata/properties" xmlns:ns2="0372413e-dadc-42f5-a678-5f48deb7922d" xmlns:ns3="73babbb5-1489-4229-9daa-440460e60103" targetNamespace="http://schemas.microsoft.com/office/2006/metadata/properties" ma:root="true" ma:fieldsID="c3d5afcff4a4d810696c83454e573c0f" ns2:_="" ns3:_="">
    <xsd:import namespace="0372413e-dadc-42f5-a678-5f48deb7922d"/>
    <xsd:import namespace="73babbb5-1489-4229-9daa-440460e601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2413e-dadc-42f5-a678-5f48deb792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2e94fc8-ef67-43f7-b220-bc2674b03c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babbb5-1489-4229-9daa-440460e6010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42edf8c-9b7b-4985-9ed3-53b6c5bdcfcb}" ma:internalName="TaxCatchAll" ma:showField="CatchAllData" ma:web="73babbb5-1489-4229-9daa-440460e601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72413e-dadc-42f5-a678-5f48deb7922d">
      <Terms xmlns="http://schemas.microsoft.com/office/infopath/2007/PartnerControls"/>
    </lcf76f155ced4ddcb4097134ff3c332f>
    <TaxCatchAll xmlns="73babbb5-1489-4229-9daa-440460e60103" xsi:nil="true"/>
  </documentManagement>
</p:properties>
</file>

<file path=customXml/itemProps1.xml><?xml version="1.0" encoding="utf-8"?>
<ds:datastoreItem xmlns:ds="http://schemas.openxmlformats.org/officeDocument/2006/customXml" ds:itemID="{195D9310-909E-44AD-912A-391382539F1F}"/>
</file>

<file path=customXml/itemProps2.xml><?xml version="1.0" encoding="utf-8"?>
<ds:datastoreItem xmlns:ds="http://schemas.openxmlformats.org/officeDocument/2006/customXml" ds:itemID="{66D4C554-1A0A-4D5C-A3CC-51FBEB10B10C}"/>
</file>

<file path=customXml/itemProps3.xml><?xml version="1.0" encoding="utf-8"?>
<ds:datastoreItem xmlns:ds="http://schemas.openxmlformats.org/officeDocument/2006/customXml" ds:itemID="{6A5D1DBB-B55B-4296-A359-993381E055F7}"/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Arial Narrow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Barnett</dc:creator>
  <cp:lastModifiedBy>Josh Barnett</cp:lastModifiedBy>
  <cp:revision>1</cp:revision>
  <dcterms:created xsi:type="dcterms:W3CDTF">2024-01-30T15:35:53Z</dcterms:created>
  <dcterms:modified xsi:type="dcterms:W3CDTF">2024-01-30T17:33:04Z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0x0101004DF78B309DE8E044AFB61734FC4B5D1D</vt:lpwstr>
  </property>
</Properties>
</file>